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7" r:id="rId2"/>
    <p:sldId id="258" r:id="rId3"/>
    <p:sldId id="273" r:id="rId4"/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48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5"/>
    <p:restoredTop sz="75661"/>
  </p:normalViewPr>
  <p:slideViewPr>
    <p:cSldViewPr snapToGrid="0" snapToObjects="1" showGuides="1">
      <p:cViewPr>
        <p:scale>
          <a:sx n="94" d="100"/>
          <a:sy n="94" d="100"/>
        </p:scale>
        <p:origin x="1392" y="-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5BB9B-8846-3948-AF88-05729192D817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018B0-4E53-F249-BD59-260447D38E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01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018B0-4E53-F249-BD59-260447D38E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737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018B0-4E53-F249-BD59-260447D38E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049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018B0-4E53-F249-BD59-260447D38E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186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2430B-2013-CE46-86FD-15447A6E7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B902-B2D5-9644-B762-C3AAF5BFA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9473D-6F6C-494B-AD9A-40E890F4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36519-3840-5443-9263-26CBF7EE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34FB6-3320-E244-B01E-DA19F4A01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12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Methodolgy-and-Implem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A0011-500B-3444-B175-F07AFC68819D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1072148-136F-2245-832B-A8FB0C1DBB5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B20A2F9-3FED-8B4A-8135-230AA04308C4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EE3AC2-DC8A-CE4B-BE20-2F40743FECAF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B68488-B9E8-BC4F-9DBF-FB605DFC451F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49825B-588C-FA4B-961B-4AF0B2493DA3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902C5D-7C54-7C46-94CF-F4E04F9B2684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A9B3314-E8A4-4248-ACD7-81CB13AB2FFB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83013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96F8EA1-B148-9440-9CB3-57B613B2AC79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93B1C2E-18FE-1A48-A684-34CA6BAA43D7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6DB5926-EAA4-B34B-BA9E-B178F8E066A0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E9F829-45E3-5D49-A18D-06355F31E473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74CB0E-93D8-FC4B-BDBA-FD584A8C0B3A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14A3CE-C640-D24A-B7C4-6BCA6D8E59EF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E2DA4FE-3F9C-3543-B828-9D3DF2C7A4B8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D861D28-1E5C-5443-97FF-C4F52C10ED5B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021103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Future-Wo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30E338-FCEE-5348-A74C-8B0B4AA69765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CBD2AB-0C96-274A-B007-9353E091F80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6C346DD-6566-A445-B011-61A5D5ADE1A2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17191B9-CE4E-BC4C-BC92-E7B54344F4CB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7C657E-0470-CA4D-9462-2603569545AE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24122CC-279D-234A-BC08-0E92F241D446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DF41235-5779-8F48-A8FE-78DD3FD9A66B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E13A7044-3796-9C4E-87F5-683B48EBBDFA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48118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CBD2AB-0C96-274A-B007-9353E091F80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A24122CC-279D-234A-BC08-0E92F241D446}"/>
              </a:ext>
            </a:extLst>
          </p:cNvPr>
          <p:cNvSpPr/>
          <p:nvPr userDrawn="1"/>
        </p:nvSpPr>
        <p:spPr>
          <a:xfrm>
            <a:off x="838199" y="6229023"/>
            <a:ext cx="105156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Executive Summary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DF41235-5779-8F48-A8FE-78DD3FD9A66B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4836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56710-D9D7-5440-B5C0-F78D33760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70471-5327-6B47-BD34-4CE4B1171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F5778-9E9F-7D42-BFA5-90C973952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40A51-6204-5849-ADD0-F2526A7F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8DB21-2E46-7D49-BC27-941CC8B32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297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AEB24-A79C-0544-AD18-5F344A10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3085E-21E2-684D-A66A-6037841DD9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A77C3-94AD-B94D-B66B-E98012AAD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A75C6-1519-804B-A544-E4478FDAB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C7CC6-DE84-954E-A277-FFE42E4F1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4FBDF-18D0-8841-9202-3BA5095C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79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F60F7-CA6F-D846-9284-80A6B1DCE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3151B-3998-544C-A21B-9E3946489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FEEC2-925F-3547-AF63-031D7A9A2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BEC769-15E4-7140-A1ED-1D9B7B632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11338E-2CF2-7F44-BCDD-9144A42D6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3190E-00BD-864A-BDE3-E38A35D1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5E595-16CB-D049-9B5C-A4F43540A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267293-CA44-A941-9D23-8C9C26967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07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1BA73-2C7E-1D47-B464-6B68E752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D20C4A-83D4-C549-943D-09874EE9E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6ADCC-71B0-A94D-8D85-52360644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DBC3F4-3010-F242-B055-4D2D2D32D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505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868275-9C7C-A843-8382-E6C5A9BC9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9004AE-8229-E646-9091-1DAB71CD8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B41F1-ED3C-E147-8604-5293E0B27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588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EFFC-DA14-F04B-A0F1-866A77CE2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C7385-A3C0-8A42-8C08-86F34B0F3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3B4B3-00F4-1844-9FBC-5DF8C90C9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D54935-C5DD-A74E-80FE-AF693467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2E3962-6B5B-2543-8751-D4A8467AC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C2019-9F78-C34A-8708-CABFBF73B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60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7819F5D-98BD-4542-961E-DEA7CB1B312F}"/>
              </a:ext>
            </a:extLst>
          </p:cNvPr>
          <p:cNvSpPr txBox="1">
            <a:spLocks/>
          </p:cNvSpPr>
          <p:nvPr userDrawn="1"/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40275F93-B6A2-904E-AA64-A30A1F6261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32000" y="1974850"/>
            <a:ext cx="81280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2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63038-AFC4-164D-8315-84CA82B9D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4B8D1-FD62-1045-97C2-99E5D0345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D8664-8FAC-AC4F-810A-EF8A079B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2FF27-CA2D-9048-8CAE-4FD5BCEC9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731EC-13E8-3A46-A085-01FBA4429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D89F1-468B-0841-AB9E-8F77EA72B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3314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DE54-40CB-AD41-B74C-D189ED936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A2237B-F81E-404E-81F4-5DB14F614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4325-47D2-864D-9494-EC65166B5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4CED7-C873-634D-ACE4-8CA985E6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9A8B9-80AD-5F4E-A345-B28C53AB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093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9189E5-3B05-834D-992A-0B0FF31A30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615C6-A6C8-094D-A504-F11AA23E3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CF922-404E-7143-B246-497D6BD02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9AED8-E688-2646-A9F2-F76B5C20B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69955-1C93-CA43-8686-96FBEADF5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7095E-7576-0D45-ADDE-7F60604BAD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389F9-726D-2B44-93D8-F5DD34B2D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CD477C5-206F-1041-807D-C2C49920B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29384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EDA16B-1BAD-6C4F-BB91-737BD7423C2C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BEA2FDE-5BBC-C146-AC19-D7EBE65E13E5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76B747-95CD-724C-81EA-31EF78A5AA94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D14C73-4914-DF46-ACF4-A7162D93F7BB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372D77-CE44-D64A-9B33-0B7347B8F121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8F2D78-DBF2-F54E-84BA-C86E13D473F5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E92130-6431-C74B-9199-3BD8EF85418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34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po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29F20-353A-554B-B937-F07B38B78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C80E359-520A-7947-966F-4B8AA031D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C0A1E0-4F25-3146-AA1F-96E596391521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36D6737-5CFD-AA4A-9542-6C17E7EA28A2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EAE03ED-1C4E-9441-AE61-FBB521943E1D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E5F21DD-A99A-7946-86F9-3BC67FE37CBB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19464A-86F2-2144-AAC2-99DC17BE91F9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B5441C-3C67-B043-8A60-B768FD035788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35EB0B4-563F-2640-A720-3121C1CFFE2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AF6D9366-9143-8D4D-9078-9074575F4B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09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k Comp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F8DF8-EEFE-4547-8AEC-3733FF606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FC04226-61F0-884D-83D5-77BBDD029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2DE171-61CC-094D-A826-0DAA8D8A681F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F30AB5F-D1B4-B241-A84C-28C7DD319AD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78B3DBF-1321-6E40-8EBF-4D19C97F0D1B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0704A1-5304-054F-B8C8-2B7809E30CCF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6C42D1-F32E-5E45-B84B-2F46A4C889E4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9B915F-C8C9-C246-90F8-0FC7E60E9CA1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C01918-F4A6-C74B-BCA8-687FD02B51C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A close up of a sign&#10;&#10;Description automatically generated">
            <a:extLst>
              <a:ext uri="{FF2B5EF4-FFF2-40B4-BE49-F238E27FC236}">
                <a16:creationId xmlns:a16="http://schemas.microsoft.com/office/drawing/2014/main" id="{150E0765-D296-8D4C-A33F-31461B22B5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56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ture Wo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0E874-578D-BF48-894D-7BDCB68A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BD50B27-91D6-E74A-ADA1-1E875FDDE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002AD5-9BDE-BF4D-8AFA-A34F4B226CB8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6CF06F-B634-344E-82B1-AEF1AA31103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1834E99-D5C6-2E41-A621-D1D947D7F008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A031B9F-FC6A-A44D-A8E6-7DDDA8E7BDC8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8D264DF-6F32-A34D-90DB-0DF83C14C82F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9C015BE-422B-0F41-8F98-94C0BE0531FB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E638B65-E3E7-D54A-8C30-53D1CB66CD6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A close up of a sign&#10;&#10;Description automatically generated">
            <a:extLst>
              <a:ext uri="{FF2B5EF4-FFF2-40B4-BE49-F238E27FC236}">
                <a16:creationId xmlns:a16="http://schemas.microsoft.com/office/drawing/2014/main" id="{922655CC-BB02-534F-9291-04BCD1F451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55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EDA16B-1BAD-6C4F-BB91-737BD7423C2C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BEA2FDE-5BBC-C146-AC19-D7EBE65E13E5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76B747-95CD-724C-81EA-31EF78A5AA94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D14C73-4914-DF46-ACF4-A7162D93F7BB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372D77-CE44-D64A-9B33-0B7347B8F121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8F2D78-DBF2-F54E-84BA-C86E13D473F5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E92130-6431-C74B-9199-3BD8EF85418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F118C72-1712-A343-BB8A-B4AF4C2FD9E0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7066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Project-Sco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A7D87C-D01E-8B4E-836F-315767C07EB0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B2234F-CDB8-2147-A56E-F7ECD0851121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3CEBB96-AE83-8A4B-B0BB-A55C1278C72B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99CA5D4-4FAA-3741-8E7A-542F444EF0F8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250C9F9-F025-0940-9310-EC9C0B8C0073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1BB470-CF76-C842-82E5-482F27CDC935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22CBF01-241A-6440-BD8B-01AC72B2CB70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E82560F-6974-6940-9532-D4F532540997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422422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D14D9-0A2C-3145-98C9-C369F92F8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6B856-2E0A-F047-AC7D-B488D7194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C582C-363C-E444-A469-ABC3AD28C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E6A32-9A68-D848-9B63-91320AE38FA8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25AE5-F0F6-9D4B-90E9-AAE9B4F4FC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7B294-0071-7F4E-87E9-8FC96EE77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90AC4-E40B-EC4F-8C4A-2859D7406B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77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6" r:id="rId2"/>
    <p:sldLayoutId id="2147483661" r:id="rId3"/>
    <p:sldLayoutId id="2147483672" r:id="rId4"/>
    <p:sldLayoutId id="2147483673" r:id="rId5"/>
    <p:sldLayoutId id="2147483674" r:id="rId6"/>
    <p:sldLayoutId id="2147483675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0F487E"/>
          </a:solidFill>
          <a:latin typeface="Franklin Gothic Medium" panose="020B06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12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Relationship Id="rId1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2236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A9A74-4349-9E40-99B6-F81FE5BC5B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1500" dirty="0"/>
              <a:t>GOCPI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A46FDF-4406-624C-9128-AF9F1B26C8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Scalable Energy Modelling Solution</a:t>
            </a:r>
          </a:p>
          <a:p>
            <a:r>
              <a:rPr lang="en-US" dirty="0"/>
              <a:t>Developed by Connor McDowall</a:t>
            </a:r>
          </a:p>
          <a:p>
            <a:r>
              <a:rPr lang="en-US" dirty="0"/>
              <a:t>Supervised by Rosalind Archer</a:t>
            </a:r>
          </a:p>
        </p:txBody>
      </p:sp>
    </p:spTree>
    <p:extLst>
      <p:ext uri="{BB962C8B-B14F-4D97-AF65-F5344CB8AC3E}">
        <p14:creationId xmlns:p14="http://schemas.microsoft.com/office/powerpoint/2010/main" val="1180823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501BB-3819-804B-96D9-3424B9BB9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GOCPI – An Executive Summary</a:t>
            </a:r>
          </a:p>
        </p:txBody>
      </p:sp>
      <p:pic>
        <p:nvPicPr>
          <p:cNvPr id="3" name="Picture 2" descr="A close up of a rock&#10;&#10;Description automatically generated">
            <a:extLst>
              <a:ext uri="{FF2B5EF4-FFF2-40B4-BE49-F238E27FC236}">
                <a16:creationId xmlns:a16="http://schemas.microsoft.com/office/drawing/2014/main" id="{1578B83B-5CD6-FB4C-AB0F-F1A5F4E1F6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83" r="12883"/>
          <a:stretch/>
        </p:blipFill>
        <p:spPr>
          <a:xfrm>
            <a:off x="840151" y="1158339"/>
            <a:ext cx="802331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4" name="Picture 3" descr="A person standing in front of a sunset&#10;&#10;Description automatically generated">
            <a:extLst>
              <a:ext uri="{FF2B5EF4-FFF2-40B4-BE49-F238E27FC236}">
                <a16:creationId xmlns:a16="http://schemas.microsoft.com/office/drawing/2014/main" id="{0EBD17EB-009B-A94F-BFB6-A6CD327681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9031" y="1983088"/>
            <a:ext cx="804571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5" name="Picture 4" descr="A picture containing indoor, table, computer, sitting&#10;&#10;Description automatically generated">
            <a:extLst>
              <a:ext uri="{FF2B5EF4-FFF2-40B4-BE49-F238E27FC236}">
                <a16:creationId xmlns:a16="http://schemas.microsoft.com/office/drawing/2014/main" id="{06914F57-94E8-B448-98AC-2D50C574B9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635" r="12637"/>
          <a:stretch/>
        </p:blipFill>
        <p:spPr>
          <a:xfrm>
            <a:off x="838200" y="2807837"/>
            <a:ext cx="806233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6" name="Picture 5" descr="A picture containing timepiece, object, sitting, table&#10;&#10;Description automatically generated">
            <a:extLst>
              <a:ext uri="{FF2B5EF4-FFF2-40B4-BE49-F238E27FC236}">
                <a16:creationId xmlns:a16="http://schemas.microsoft.com/office/drawing/2014/main" id="{23788FF5-3C7B-E340-B85D-16AA0C7282D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756"/>
          <a:stretch/>
        </p:blipFill>
        <p:spPr>
          <a:xfrm>
            <a:off x="838543" y="3632586"/>
            <a:ext cx="805546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7" name="Picture 6" descr="A circuit board&#10;&#10;Description automatically generated">
            <a:extLst>
              <a:ext uri="{FF2B5EF4-FFF2-40B4-BE49-F238E27FC236}">
                <a16:creationId xmlns:a16="http://schemas.microsoft.com/office/drawing/2014/main" id="{89ECB170-87EA-1D49-B33F-A02D1196F3E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743" r="9743"/>
          <a:stretch/>
        </p:blipFill>
        <p:spPr>
          <a:xfrm>
            <a:off x="838543" y="4457335"/>
            <a:ext cx="805546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8" name="Picture 7" descr="A picture containing object, cell, grass, outdoor&#10;&#10;Description automatically generated">
            <a:extLst>
              <a:ext uri="{FF2B5EF4-FFF2-40B4-BE49-F238E27FC236}">
                <a16:creationId xmlns:a16="http://schemas.microsoft.com/office/drawing/2014/main" id="{AB8D24BA-984E-AE45-9A39-DE7CBD58450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156" r="11156"/>
          <a:stretch/>
        </p:blipFill>
        <p:spPr>
          <a:xfrm>
            <a:off x="838697" y="5282085"/>
            <a:ext cx="805239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10" name="Picture 9" descr="A picture containing table, small, sitting, computer&#10;&#10;Description automatically generated">
            <a:extLst>
              <a:ext uri="{FF2B5EF4-FFF2-40B4-BE49-F238E27FC236}">
                <a16:creationId xmlns:a16="http://schemas.microsoft.com/office/drawing/2014/main" id="{0CE57F18-2796-584D-8283-6178808DBB6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227" r="30834"/>
          <a:stretch/>
        </p:blipFill>
        <p:spPr>
          <a:xfrm>
            <a:off x="6096000" y="1158339"/>
            <a:ext cx="805546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D908C4B8-39AF-C547-BDEE-11D6BC44B11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032" r="8032"/>
          <a:stretch/>
        </p:blipFill>
        <p:spPr>
          <a:xfrm>
            <a:off x="6096000" y="1983088"/>
            <a:ext cx="805546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B45A20D1-177B-DF41-B31B-722010E7D2A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5593" r="19849"/>
          <a:stretch/>
        </p:blipFill>
        <p:spPr>
          <a:xfrm>
            <a:off x="6096157" y="2807837"/>
            <a:ext cx="805232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13" name="Picture 12" descr="A picture containing holding&#10;&#10;Description automatically generated">
            <a:extLst>
              <a:ext uri="{FF2B5EF4-FFF2-40B4-BE49-F238E27FC236}">
                <a16:creationId xmlns:a16="http://schemas.microsoft.com/office/drawing/2014/main" id="{84207C6D-A5C5-BA4D-AF74-EDCD42CAA858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8034" r="41030"/>
          <a:stretch/>
        </p:blipFill>
        <p:spPr>
          <a:xfrm>
            <a:off x="6096000" y="3632586"/>
            <a:ext cx="805546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14" name="Picture 13" descr="A close up of a computer&#10;&#10;Description automatically generated">
            <a:extLst>
              <a:ext uri="{FF2B5EF4-FFF2-40B4-BE49-F238E27FC236}">
                <a16:creationId xmlns:a16="http://schemas.microsoft.com/office/drawing/2014/main" id="{E17BFA4A-6181-0845-B990-397289C5BEA5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7110"/>
          <a:stretch/>
        </p:blipFill>
        <p:spPr>
          <a:xfrm>
            <a:off x="6096312" y="4457335"/>
            <a:ext cx="804922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pic>
        <p:nvPicPr>
          <p:cNvPr id="15" name="Picture 14" descr="A picture containing outdoor, standing, water, ocean&#10;&#10;Description automatically generated">
            <a:extLst>
              <a:ext uri="{FF2B5EF4-FFF2-40B4-BE49-F238E27FC236}">
                <a16:creationId xmlns:a16="http://schemas.microsoft.com/office/drawing/2014/main" id="{447067F3-CDBB-6B4E-A4D2-E173FF34595E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7919" r="31539"/>
          <a:stretch/>
        </p:blipFill>
        <p:spPr>
          <a:xfrm>
            <a:off x="6096000" y="5282085"/>
            <a:ext cx="805546" cy="720000"/>
          </a:xfrm>
          <a:prstGeom prst="rect">
            <a:avLst/>
          </a:prstGeom>
          <a:ln w="12700">
            <a:solidFill>
              <a:srgbClr val="0F487E"/>
            </a:solidFill>
          </a:ln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4D376AE-27AF-824B-93F3-B329D27B0BDE}"/>
              </a:ext>
            </a:extLst>
          </p:cNvPr>
          <p:cNvSpPr txBox="1">
            <a:spLocks/>
          </p:cNvSpPr>
          <p:nvPr/>
        </p:nvSpPr>
        <p:spPr>
          <a:xfrm>
            <a:off x="1642482" y="1158339"/>
            <a:ext cx="4203147" cy="484374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Identified the need to and feasibility in confronting the Energy Transition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Identified the main challenges and the call for transparency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Completed a literature review to frame project scope and needs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Investigated TIMES, the legacy approach to energy modelling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Explored OseMOSYS, an alternative approach to energy modelling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Built Reference Energy Systems including a partial NZ/AUS system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D7708E2-905E-C342-A19A-C0946490C13C}"/>
              </a:ext>
            </a:extLst>
          </p:cNvPr>
          <p:cNvSpPr txBox="1">
            <a:spLocks/>
          </p:cNvSpPr>
          <p:nvPr/>
        </p:nvSpPr>
        <p:spPr>
          <a:xfrm>
            <a:off x="6901234" y="1158339"/>
            <a:ext cx="4203147" cy="484374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arenR" startAt="7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Built a Python-based open source energy modelling framework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 startAt="7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Identified key financial and energy-related concepts for modelling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 startAt="7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Developed five modules to design, build, formulate and solve systems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 startAt="7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Created pipeline to utilise IBM optimisation technologies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 startAt="7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Built a web-based interface to distribute the project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 startAt="7"/>
            </a:pPr>
            <a:r>
              <a:rPr lang="en-GB" sz="18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Set the foundation for building an open-source energy modelling tool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370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236853"/>
      </p:ext>
    </p:extLst>
  </p:cSld>
  <p:clrMapOvr>
    <a:masterClrMapping/>
  </p:clrMapOvr>
</p:sld>
</file>

<file path=ppt/theme/theme1.xml><?xml version="1.0" encoding="utf-8"?>
<a:theme xmlns:a="http://schemas.openxmlformats.org/drawingml/2006/main" name="GOCP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5355</TotalTime>
  <Words>134</Words>
  <Application>Microsoft Macintosh PowerPoint</Application>
  <PresentationFormat>Widescreen</PresentationFormat>
  <Paragraphs>20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Franklin Gothic Medium</vt:lpstr>
      <vt:lpstr>GOCPI</vt:lpstr>
      <vt:lpstr>PowerPoint Presentation</vt:lpstr>
      <vt:lpstr>GOCPI</vt:lpstr>
      <vt:lpstr>GOCPI – An Executive 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Connor McDowall</dc:creator>
  <cp:lastModifiedBy>Connor McDowall</cp:lastModifiedBy>
  <cp:revision>303</cp:revision>
  <dcterms:created xsi:type="dcterms:W3CDTF">2020-08-09T09:23:17Z</dcterms:created>
  <dcterms:modified xsi:type="dcterms:W3CDTF">2020-10-26T22:08:13Z</dcterms:modified>
</cp:coreProperties>
</file>

<file path=docProps/thumbnail.jpeg>
</file>